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0" r:id="rId5"/>
    <p:sldId id="259" r:id="rId6"/>
    <p:sldId id="264" r:id="rId7"/>
    <p:sldId id="271" r:id="rId8"/>
    <p:sldId id="269" r:id="rId9"/>
    <p:sldId id="272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7"/>
        <p:guide pos="38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presProps" Target="presProps.xml"  /><Relationship Id="rId12" Type="http://schemas.openxmlformats.org/officeDocument/2006/relationships/viewProps" Target="viewProps.xml"  /><Relationship Id="rId13" Type="http://schemas.openxmlformats.org/officeDocument/2006/relationships/theme" Target="theme/theme1.xml"  /><Relationship Id="rId14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7395599"/>
      </p:ext>
    </p:extLst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5292359"/>
      </p:ext>
    </p:extLst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8855467"/>
      </p:ext>
    </p:extLst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845367"/>
      </p:ext>
    </p:extLst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5219469"/>
      </p:ext>
    </p:extLst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6926375"/>
      </p:ext>
    </p:extLst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8736573"/>
      </p:ext>
    </p:extLst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3020170"/>
      </p:ext>
    </p:extLst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7971709"/>
      </p:ext>
    </p:extLst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4367353"/>
      </p:ext>
    </p:extLst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041917"/>
      </p:ext>
    </p:extLst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806685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38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Relationship Id="rId3" Type="http://schemas.openxmlformats.org/officeDocument/2006/relationships/image" Target="../media/image5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jpeg"  /><Relationship Id="rId3" Type="http://schemas.openxmlformats.org/officeDocument/2006/relationships/video" Target="https://www.youtube.com/embed/-TC5awM5CIc" TargetMode="External" /><Relationship Id="rId4" Type="http://schemas.microsoft.com/office/2007/relationships/media" Target="https://www.youtube.com/embed/-TC5awM5CIc" TargetMode="External" /><Relationship Id="rId5" Type="http://schemas.openxmlformats.org/officeDocument/2006/relationships/image" Target="../media/image7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jpeg"  /><Relationship Id="rId3" Type="http://schemas.openxmlformats.org/officeDocument/2006/relationships/video" Target="https://www.youtube.com/embed/fQXnmyshpFA" TargetMode="External" /><Relationship Id="rId4" Type="http://schemas.microsoft.com/office/2007/relationships/media" Target="https://www.youtube.com/embed/fQXnmyshpFA" TargetMode="External" /><Relationship Id="rId5" Type="http://schemas.openxmlformats.org/officeDocument/2006/relationships/image" Target="../media/image9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jpeg"  /><Relationship Id="rId3" Type="http://schemas.openxmlformats.org/officeDocument/2006/relationships/video" Target="https://www.youtube.com/embed/I_uKKoBrxKQ" TargetMode="External" /><Relationship Id="rId4" Type="http://schemas.microsoft.com/office/2007/relationships/media" Target="https://www.youtube.com/embed/I_uKKoBrxKQ" TargetMode="External" /><Relationship Id="rId5" Type="http://schemas.openxmlformats.org/officeDocument/2006/relationships/image" Target="../media/image11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-99523"/>
            <a:ext cx="12368930" cy="695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99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350">
        <p:strips/>
      </p:transition>
    </mc:Choice>
    <mc:Fallback>
      <p:transition xmlns:mc="http://schemas.openxmlformats.org/markup-compatibility/2006" xmlns:hp="http://schemas.haansoft.com/office/presentation/8.0" spd="med" mc:Ignorable="hp" hp:hslDur="13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4177950" y="2322729"/>
            <a:ext cx="7208990" cy="220926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9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멸종위기 동물인 </a:t>
            </a:r>
            <a:r>
              <a:rPr xmlns:mc="http://schemas.openxmlformats.org/markup-compatibility/2006" xmlns:hp="http://schemas.haansoft.com/office/presentation/8.0" lang="ko-KR" altLang="en-US" sz="2900" b="1" i="0" u="none" strike="noStrike" mc:Ignorable="hp" hp:hslEmbossed="0">
                <a:solidFill>
                  <a:srgbClr val="ef4ddf"/>
                </a:solidFill>
                <a:latin typeface="맑은 고딕"/>
                <a:cs typeface="함초롬바탕"/>
              </a:rPr>
              <a:t>북극곰</a:t>
            </a:r>
            <a:r>
              <a:rPr xmlns:mc="http://schemas.openxmlformats.org/markup-compatibility/2006" xmlns:hp="http://schemas.haansoft.com/office/presentation/8.0" lang="ko-KR" altLang="en-US" sz="29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과 </a:t>
            </a:r>
            <a:endParaRPr xmlns:mc="http://schemas.openxmlformats.org/markup-compatibility/2006" xmlns:hp="http://schemas.haansoft.com/office/presentation/8.0" lang="ko-KR" altLang="en-US" sz="2900" b="0" i="0" u="none" strike="noStrike" mc:Ignorable="hp" hp:hslEmbossed="0">
              <a:solidFill>
                <a:srgbClr val="676767"/>
              </a:solidFill>
              <a:latin typeface="맑은 고딕"/>
              <a:cs typeface="함초롬바탕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900" b="1" i="0" u="none" strike="noStrike" mc:Ignorable="hp" hp:hslEmbossed="0">
                <a:solidFill>
                  <a:srgbClr val="4d8eef"/>
                </a:solidFill>
                <a:latin typeface="맑은 고딕"/>
                <a:cs typeface="함초롬바탕"/>
              </a:rPr>
              <a:t>쓰레기를 분리하여 버리는 방법</a:t>
            </a:r>
            <a:r>
              <a:rPr xmlns:mc="http://schemas.openxmlformats.org/markup-compatibility/2006" xmlns:hp="http://schemas.haansoft.com/office/presentation/8.0" lang="ko-KR" altLang="en-US" sz="29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에 대해 </a:t>
            </a:r>
            <a:endParaRPr xmlns:mc="http://schemas.openxmlformats.org/markup-compatibility/2006" xmlns:hp="http://schemas.haansoft.com/office/presentation/8.0" lang="ko-KR" altLang="en-US" sz="2900" b="0" i="0" u="none" strike="noStrike" mc:Ignorable="hp" hp:hslEmbossed="0">
              <a:solidFill>
                <a:srgbClr val="676767"/>
              </a:solidFill>
              <a:latin typeface="맑은 고딕"/>
              <a:cs typeface="함초롬바탕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9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알아보고</a:t>
            </a:r>
            <a:r>
              <a:rPr xmlns:mc="http://schemas.openxmlformats.org/markup-compatibility/2006" xmlns:hp="http://schemas.haansoft.com/office/presentation/8.0" lang="en-US" altLang="ko-KR" sz="29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,</a:t>
            </a:r>
            <a:r>
              <a:rPr xmlns:mc="http://schemas.openxmlformats.org/markup-compatibility/2006" xmlns:hp="http://schemas.haansoft.com/office/presentation/8.0" lang="ko-KR" altLang="en-US" sz="29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 작품 꾸미기 활동을 해 보아요</a:t>
            </a:r>
            <a:r>
              <a:rPr xmlns:mc="http://schemas.openxmlformats.org/markup-compatibility/2006" xmlns:hp="http://schemas.haansoft.com/office/presentation/8.0" lang="en-US" altLang="ko-KR" sz="29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!</a:t>
            </a:r>
            <a:endParaRPr xmlns:mc="http://schemas.openxmlformats.org/markup-compatibility/2006" xmlns:hp="http://schemas.haansoft.com/office/presentation/8.0" lang="en-US" altLang="ko-KR" sz="2900" b="0" i="0" u="none" strike="noStrike" mc:Ignorable="hp" hp:hslEmbossed="0">
              <a:solidFill>
                <a:srgbClr val="676767"/>
              </a:solidFill>
              <a:latin typeface="맑은 고딕"/>
              <a:cs typeface="함초롬바탕"/>
            </a:endParaRPr>
          </a:p>
        </p:txBody>
      </p:sp>
    </p:spTree>
    <p:extLst>
      <p:ext uri="{BB962C8B-B14F-4D97-AF65-F5344CB8AC3E}">
        <p14:creationId xmlns:p14="http://schemas.microsoft.com/office/powerpoint/2010/main" val="2102855536"/>
      </p:ext>
    </p:extLst>
  </p:cSld>
  <p:clrMapOvr>
    <a:masterClrMapping/>
  </p:clrMapOvr>
  <mc:AlternateContent xmlns:mc="http://schemas.openxmlformats.org/markup-compatibility/2006">
    <mc:Choice xmlns:hp="http://schemas.haansoft.com/office/presentation/8.0" Requires="hp">
      <p:transition xmlns:mc="http://schemas.openxmlformats.org/markup-compatibility/2006" xmlns:hp="http://schemas.haansoft.com/office/presentation/8.0" spd="med" mc:Ignorable="hp" hp:hslDur="2500">
        <hp:hncExtTransition type="demolish" attr="None"/>
      </p:transition>
    </mc:Choice>
    <mc:Fallback>
      <p:transition xmlns:mc="http://schemas.openxmlformats.org/markup-compatibility/2006" xmlns:hp="http://schemas.haansoft.com/office/presentation/8.0" spd="med" mc:Ignorable="hp" hp:hslDur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5137415" y="551181"/>
            <a:ext cx="2642209" cy="86645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5100" b="1">
                <a:solidFill>
                  <a:schemeClr val="lt1"/>
                </a:solidFill>
              </a:rPr>
              <a:t>활동 </a:t>
            </a:r>
            <a:r>
              <a:rPr lang="en-US" altLang="ko-KR" sz="5100" b="1">
                <a:solidFill>
                  <a:schemeClr val="lt1"/>
                </a:solidFill>
              </a:rPr>
              <a:t>1</a:t>
            </a:r>
            <a:endParaRPr lang="ko-KR" altLang="en-US" sz="5100" b="1">
              <a:solidFill>
                <a:schemeClr val="lt1"/>
              </a:solidFill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2892726" y="2929172"/>
            <a:ext cx="8611644" cy="136469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4200">
                <a:solidFill>
                  <a:srgbClr val="808080"/>
                </a:solidFill>
              </a:rPr>
              <a:t>멸종위기 동물인 </a:t>
            </a:r>
            <a:endParaRPr lang="ko-KR" altLang="en-US" sz="4200">
              <a:solidFill>
                <a:srgbClr val="808080"/>
              </a:solidFill>
            </a:endParaRPr>
          </a:p>
          <a:p>
            <a:pPr>
              <a:defRPr/>
            </a:pPr>
            <a:r>
              <a:rPr lang="ko-KR" altLang="en-US" sz="4000" b="1">
                <a:solidFill>
                  <a:srgbClr val="1e7452"/>
                </a:solidFill>
              </a:rPr>
              <a:t>북극곰</a:t>
            </a:r>
            <a:r>
              <a:rPr lang="ko-KR" altLang="en-US" sz="4000">
                <a:solidFill>
                  <a:srgbClr val="808080"/>
                </a:solidFill>
              </a:rPr>
              <a:t>에</a:t>
            </a:r>
            <a:r>
              <a:rPr lang="ko-KR" altLang="en-US" sz="4200">
                <a:solidFill>
                  <a:srgbClr val="808080"/>
                </a:solidFill>
              </a:rPr>
              <a:t> 대해 알아 보아요</a:t>
            </a:r>
            <a:r>
              <a:rPr lang="en-US" altLang="ko-KR" sz="4200">
                <a:solidFill>
                  <a:srgbClr val="808080"/>
                </a:solidFill>
              </a:rPr>
              <a:t>!</a:t>
            </a:r>
            <a:endParaRPr lang="en-US" altLang="ko-KR" sz="420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79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500">
        <p:checker dir="vert"/>
      </p:transition>
    </mc:Choice>
    <mc:Fallback>
      <p:transition xmlns:mc="http://schemas.openxmlformats.org/markup-compatibility/2006" xmlns:hp="http://schemas.haansoft.com/office/presentation/8.0" spd="med" mc:Ignorable="hp" hp:hslDur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</p:bld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5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5169596" y="1299796"/>
            <a:ext cx="3686043" cy="5942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3300" b="1">
                <a:solidFill>
                  <a:srgbClr val="808080"/>
                </a:solidFill>
              </a:rPr>
              <a:t>멸종위기 </a:t>
            </a:r>
            <a:r>
              <a:rPr lang="ko-KR" altLang="en-US" sz="3300" b="1">
                <a:solidFill>
                  <a:srgbClr val="783e94"/>
                </a:solidFill>
              </a:rPr>
              <a:t>동물</a:t>
            </a:r>
            <a:endParaRPr lang="ko-KR" altLang="en-US" sz="3300" b="1">
              <a:solidFill>
                <a:srgbClr val="783e94"/>
              </a:solidFill>
            </a:endParaRPr>
          </a:p>
        </p:txBody>
      </p:sp>
      <p:sp>
        <p:nvSpPr>
          <p:cNvPr id="8" name=""/>
          <p:cNvSpPr txBox="1"/>
          <p:nvPr/>
        </p:nvSpPr>
        <p:spPr>
          <a:xfrm>
            <a:off x="5169596" y="2724410"/>
            <a:ext cx="6039606" cy="3598284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북극곰은 미국과 러시아</a:t>
            </a:r>
            <a:r>
              <a:rPr xmlns:mc="http://schemas.openxmlformats.org/markup-compatibility/2006" xmlns:hp="http://schemas.haansoft.com/office/presentation/8.0" lang="EN-US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, 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캐나다</a:t>
            </a:r>
            <a:r>
              <a:rPr xmlns:mc="http://schemas.openxmlformats.org/markup-compatibility/2006" xmlns:hp="http://schemas.haansoft.com/office/presentation/8.0" lang="EN-US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, 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덴마크</a:t>
            </a:r>
            <a:r>
              <a:rPr xmlns:mc="http://schemas.openxmlformats.org/markup-compatibility/2006" xmlns:hp="http://schemas.haansoft.com/office/presentation/8.0" lang="EN-US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, 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그린란드 등의 북극권에 서식하며 얼음을 타고 물고기</a:t>
            </a:r>
            <a:r>
              <a:rPr xmlns:mc="http://schemas.openxmlformats.org/markup-compatibility/2006" xmlns:hp="http://schemas.haansoft.com/office/presentation/8.0" lang="EN-US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, 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물범 등을 잡아먹으며 생활합니다</a:t>
            </a:r>
            <a:r>
              <a:rPr xmlns:mc="http://schemas.openxmlformats.org/markup-compatibility/2006" xmlns:hp="http://schemas.haansoft.com/office/presentation/8.0" lang="EN-US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. 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그러나 최근 지구 온난화 현상으로 북극해 얼음이 줄어들면서 북극곰의 삶도 위협을 받고 있어요</a:t>
            </a:r>
            <a:r>
              <a:rPr xmlns:mc="http://schemas.openxmlformats.org/markup-compatibility/2006" xmlns:hp="http://schemas.haansoft.com/office/presentation/8.0" lang="EN-US" sz="2400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rPr>
              <a:t>. </a:t>
            </a:r>
            <a:endParaRPr lang="ko-KR" altLang="en-US" sz="2400"/>
          </a:p>
        </p:txBody>
      </p:sp>
      <p:pic>
        <p:nvPicPr>
          <p:cNvPr id="15" name=""/>
          <p:cNvPicPr/>
          <p:nvPr/>
        </p:nvPicPr>
        <p:blipFill rotWithShape="1">
          <a:blip r:embed="rId3"/>
          <a:srcRect t="11490"/>
          <a:stretch>
            <a:fillRect/>
          </a:stretch>
        </p:blipFill>
        <p:spPr>
          <a:xfrm>
            <a:off x="254435" y="1111093"/>
            <a:ext cx="4383466" cy="5216429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77044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-2604109" y="-60123"/>
            <a:ext cx="14186506" cy="1477761"/>
          </a:xfrm>
        </p:spPr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-TC5awM5CIc">
            <a:hlinkClick r:id="" action="ppaction://media"/>
          </p:cNvPr>
          <p:cNvPicPr>
            <a:picLocks noRot="1" noChangeAspect="1"/>
          </p:cNvPicPr>
          <p:nvPr>
            <a:videoFile r:link="rId3">
              <a:extLst>
                <a:ext uri="902D6385-CB7F-49a9-B0FC-64C1F869F237">
                  <hp:hncflashPr xmlns:hp="http://schemas.haansoft.com/office/presentation/8.0" scaleMode="0"/>
                </a:ext>
              </a:extLst>
            </a:videoFile>
          </p:nvPr>
        </p:nvPicPr>
        <p:blipFill rotWithShape="1">
          <a:blip r:embed="rId5"/>
          <a:stretch>
            <a:fillRect/>
          </a:stretch>
        </p:blipFill>
        <p:spPr>
          <a:xfrm>
            <a:off x="1300445" y="0"/>
            <a:ext cx="9591110" cy="719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9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5137415" y="551181"/>
            <a:ext cx="2642209" cy="86645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5100" b="1">
                <a:solidFill>
                  <a:schemeClr val="lt1"/>
                </a:solidFill>
              </a:rPr>
              <a:t>활동 </a:t>
            </a:r>
            <a:r>
              <a:rPr lang="en-US" altLang="ko-KR" sz="5100" b="1">
                <a:solidFill>
                  <a:schemeClr val="lt1"/>
                </a:solidFill>
              </a:rPr>
              <a:t>2</a:t>
            </a:r>
            <a:endParaRPr lang="en-US" altLang="ko-KR" sz="5100" b="1">
              <a:solidFill>
                <a:schemeClr val="lt1"/>
              </a:solidFill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2697447" y="2753023"/>
            <a:ext cx="8884950" cy="220759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kumimoji="0" lang="ko-KR" altLang="en-US" sz="4800" b="0" i="0" u="none" strike="noStrike" kern="1200" cap="none" spc="0" normalizeH="0" baseline="0" mc:Ignorable="hp" hp:hslEmbossed="0">
                <a:solidFill>
                  <a:srgbClr val="4d8eef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xmlns:mc="http://schemas.openxmlformats.org/markup-compatibility/2006" xmlns:hp="http://schemas.haansoft.com/office/presentation/8.0" lang="ko-KR" altLang="en-US" sz="3900" b="1" i="0" u="none" strike="noStrike" mc:Ignorable="hp" hp:hslEmbossed="0">
                <a:solidFill>
                  <a:srgbClr val="4d8eef"/>
                </a:solidFill>
                <a:latin typeface="맑은 고딕"/>
                <a:cs typeface="함초롬바탕"/>
              </a:rPr>
              <a:t>쓰레기를 분리하여 버리는 방법</a:t>
            </a:r>
            <a:r>
              <a:rPr xmlns:mc="http://schemas.openxmlformats.org/markup-compatibility/2006" xmlns:hp="http://schemas.haansoft.com/office/presentation/8.0" kumimoji="0" lang="ko-KR" altLang="en-US" sz="3900" i="0" u="none" strike="noStrike" kern="1200" cap="none" spc="0" normalizeH="0" baseline="0" mc:Ignorable="hp" hp:hslEmbossed="0">
                <a:solidFill>
                  <a:srgbClr val="454545"/>
                </a:solidFill>
                <a:latin typeface="Calibri"/>
                <a:ea typeface="맑은 고딕"/>
                <a:cs typeface="맑은 고딕"/>
              </a:rPr>
              <a:t>에 </a:t>
            </a:r>
            <a:endParaRPr xmlns:mc="http://schemas.openxmlformats.org/markup-compatibility/2006" xmlns:hp="http://schemas.haansoft.com/office/presentation/8.0" kumimoji="0" lang="ko-KR" altLang="en-US" sz="3900" i="0" u="none" strike="noStrike" kern="1200" cap="none" spc="0" normalizeH="0" baseline="0" mc:Ignorable="hp" hp:hslEmbossed="0">
              <a:solidFill>
                <a:srgbClr val="454545"/>
              </a:solidFill>
              <a:latin typeface="Calibri"/>
              <a:ea typeface="맑은 고딕"/>
              <a:cs typeface="맑은 고딕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kumimoji="0" lang="ko-KR" altLang="en-US" sz="3900" i="0" u="none" strike="noStrike" kern="1200" cap="none" spc="0" normalizeH="0" baseline="0" mc:Ignorable="hp" hp:hslEmbossed="0">
                <a:solidFill>
                  <a:srgbClr val="454545"/>
                </a:solidFill>
                <a:latin typeface="Calibri"/>
                <a:ea typeface="맑은 고딕"/>
                <a:cs typeface="맑은 고딕"/>
              </a:rPr>
              <a:t>대해 알아 보아요</a:t>
            </a:r>
            <a:r>
              <a:rPr xmlns:mc="http://schemas.openxmlformats.org/markup-compatibility/2006" xmlns:hp="http://schemas.haansoft.com/office/presentation/8.0" kumimoji="0" lang="en-US" altLang="ko-KR" sz="3900" i="0" u="none" strike="noStrike" kern="1200" cap="none" spc="0" normalizeH="0" baseline="0" mc:Ignorable="hp" hp:hslEmbossed="0">
                <a:solidFill>
                  <a:srgbClr val="454545"/>
                </a:solidFill>
                <a:latin typeface="Calibri"/>
                <a:ea typeface="맑은 고딕"/>
                <a:cs typeface="맑은 고딕"/>
              </a:rPr>
              <a:t>!</a:t>
            </a:r>
            <a:endParaRPr xmlns:mc="http://schemas.openxmlformats.org/markup-compatibility/2006" xmlns:hp="http://schemas.haansoft.com/office/presentation/8.0" kumimoji="0" lang="en-US" altLang="ko-KR" sz="3900" i="0" u="none" strike="noStrike" kern="1200" cap="none" spc="0" normalizeH="0" baseline="0" mc:Ignorable="hp" hp:hslEmbossed="0">
              <a:solidFill>
                <a:srgbClr val="454545"/>
              </a:solidFill>
              <a:latin typeface="Calibri"/>
              <a:ea typeface="맑은 고딕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645287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350">
        <p:strips/>
      </p:transition>
    </mc:Choice>
    <mc:Fallback>
      <p:transition xmlns:mc="http://schemas.openxmlformats.org/markup-compatibility/2006" xmlns:hp="http://schemas.haansoft.com/office/presentation/8.0" spd="med" mc:Ignorable="hp" hp:hslDur="13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</p:bld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-2604109" y="-60123"/>
            <a:ext cx="14186506" cy="1477761"/>
          </a:xfrm>
        </p:spPr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fQXnmyshpFA">
            <a:hlinkClick r:id="" action="ppaction://media"/>
          </p:cNvPr>
          <p:cNvPicPr>
            <a:picLocks noRot="1" noChangeAspect="1"/>
          </p:cNvPicPr>
          <p:nvPr>
            <a:videoFile r:link="rId3">
              <a:extLst>
                <a:ext uri="902D6385-CB7F-49a9-B0FC-64C1F869F237">
                  <hp:hncflashPr xmlns:hp="http://schemas.haansoft.com/office/presentation/8.0" scaleMode="0"/>
                </a:ext>
              </a:extLst>
            </a:videoFile>
          </p:nvPr>
        </p:nvPicPr>
        <p:blipFill rotWithShape="1">
          <a:blip r:embed="rId5"/>
          <a:stretch>
            <a:fillRect/>
          </a:stretch>
        </p:blipFill>
        <p:spPr>
          <a:xfrm>
            <a:off x="1291746" y="-223935"/>
            <a:ext cx="9741160" cy="730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09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5137415" y="551181"/>
            <a:ext cx="2642209" cy="86645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5100" b="1">
                <a:solidFill>
                  <a:schemeClr val="lt1"/>
                </a:solidFill>
              </a:rPr>
              <a:t>활동 </a:t>
            </a:r>
            <a:r>
              <a:rPr lang="en-US" altLang="ko-KR" sz="5100" b="1">
                <a:solidFill>
                  <a:schemeClr val="lt1"/>
                </a:solidFill>
              </a:rPr>
              <a:t>3</a:t>
            </a:r>
            <a:endParaRPr lang="en-US" altLang="ko-KR" sz="5100" b="1">
              <a:solidFill>
                <a:schemeClr val="lt1"/>
              </a:solidFill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2971012" y="2570352"/>
            <a:ext cx="8741865" cy="294271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3900" b="0" i="0" u="none" strike="noStrike" mc:Ignorable="hp" hp:hslEmbossed="0">
                <a:solidFill>
                  <a:srgbClr val="505050"/>
                </a:solidFill>
                <a:latin typeface="맑은 고딕"/>
                <a:cs typeface="함초롬바탕"/>
              </a:rPr>
              <a:t>분리수거장을 만들어 쓰레기를 </a:t>
            </a:r>
            <a:endParaRPr xmlns:mc="http://schemas.openxmlformats.org/markup-compatibility/2006" xmlns:hp="http://schemas.haansoft.com/office/presentation/8.0" lang="ko-KR" altLang="en-US" sz="3900" b="0" i="0" u="none" strike="noStrike" mc:Ignorable="hp" hp:hslEmbossed="0">
              <a:solidFill>
                <a:srgbClr val="454545"/>
              </a:solidFill>
              <a:latin typeface="맑은 고딕"/>
              <a:cs typeface="함초롬바탕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3900" b="1" i="0" u="none" strike="noStrike" mc:Ignorable="hp" hp:hslEmbossed="0">
                <a:solidFill>
                  <a:srgbClr val="ef4d4d"/>
                </a:solidFill>
                <a:latin typeface="맑은 고딕"/>
                <a:cs typeface="함초롬바탕"/>
              </a:rPr>
              <a:t>종이</a:t>
            </a:r>
            <a:r>
              <a:rPr xmlns:mc="http://schemas.openxmlformats.org/markup-compatibility/2006" xmlns:hp="http://schemas.haansoft.com/office/presentation/8.0" lang="EN-US" sz="3900" b="1" i="0" u="none" strike="noStrike" mc:Ignorable="hp" hp:hslEmbossed="0">
                <a:solidFill>
                  <a:srgbClr val="ef4d4d"/>
                </a:solidFill>
              </a:rPr>
              <a:t>, </a:t>
            </a:r>
            <a:r>
              <a:rPr xmlns:mc="http://schemas.openxmlformats.org/markup-compatibility/2006" xmlns:hp="http://schemas.haansoft.com/office/presentation/8.0" sz="3900" b="1" i="0" u="none" strike="noStrike" mc:Ignorable="hp" hp:hslEmbossed="0">
                <a:solidFill>
                  <a:srgbClr val="ef4d4d"/>
                </a:solidFill>
                <a:latin typeface="맑은 고딕"/>
                <a:cs typeface="함초롬바탕"/>
              </a:rPr>
              <a:t>캔</a:t>
            </a:r>
            <a:r>
              <a:rPr xmlns:mc="http://schemas.openxmlformats.org/markup-compatibility/2006" xmlns:hp="http://schemas.haansoft.com/office/presentation/8.0" lang="EN-US" sz="3900" b="1" i="0" u="none" strike="noStrike" mc:Ignorable="hp" hp:hslEmbossed="0">
                <a:solidFill>
                  <a:srgbClr val="ef4d4d"/>
                </a:solidFill>
              </a:rPr>
              <a:t>, </a:t>
            </a:r>
            <a:r>
              <a:rPr xmlns:mc="http://schemas.openxmlformats.org/markup-compatibility/2006" xmlns:hp="http://schemas.haansoft.com/office/presentation/8.0" sz="3900" b="1" i="0" u="none" strike="noStrike" mc:Ignorable="hp" hp:hslEmbossed="0">
                <a:solidFill>
                  <a:srgbClr val="ef4d4d"/>
                </a:solidFill>
                <a:latin typeface="맑은 고딕"/>
                <a:cs typeface="함초롬바탕"/>
              </a:rPr>
              <a:t>플라스틱</a:t>
            </a:r>
            <a:r>
              <a:rPr xmlns:mc="http://schemas.openxmlformats.org/markup-compatibility/2006" xmlns:hp="http://schemas.haansoft.com/office/presentation/8.0" lang="en-US" altLang="ko-KR" sz="3900" b="1" i="0" u="none" strike="noStrike" mc:Ignorable="hp" hp:hslEmbossed="0">
                <a:solidFill>
                  <a:srgbClr val="ef4d4d"/>
                </a:solidFill>
                <a:latin typeface="맑은 고딕"/>
                <a:cs typeface="함초롬바탕"/>
              </a:rPr>
              <a:t>!</a:t>
            </a:r>
            <a:endParaRPr xmlns:mc="http://schemas.openxmlformats.org/markup-compatibility/2006" xmlns:hp="http://schemas.haansoft.com/office/presentation/8.0" lang="en-US" altLang="ko-KR" sz="3900" b="1" i="0" u="none" strike="noStrike" mc:Ignorable="hp" hp:hslEmbossed="0">
              <a:solidFill>
                <a:srgbClr val="ef4d4d"/>
              </a:solidFill>
              <a:latin typeface="맑은 고딕"/>
              <a:cs typeface="함초롬바탕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3900" b="0" i="0" u="none" strike="noStrike" mc:Ignorable="hp" hp:hslEmbossed="0">
                <a:solidFill>
                  <a:srgbClr val="505050"/>
                </a:solidFill>
                <a:latin typeface="맑은 고딕"/>
                <a:cs typeface="함초롬바탕"/>
              </a:rPr>
              <a:t>끼리끼리 모아서 배출해요</a:t>
            </a:r>
            <a:r>
              <a:rPr xmlns:mc="http://schemas.openxmlformats.org/markup-compatibility/2006" xmlns:hp="http://schemas.haansoft.com/office/presentation/8.0" lang="EN-US" sz="3900" b="0" i="0" u="none" strike="noStrike" mc:Ignorable="hp" hp:hslEmbossed="0">
                <a:solidFill>
                  <a:srgbClr val="505050"/>
                </a:solidFill>
              </a:rPr>
              <a:t>!</a:t>
            </a:r>
            <a:endParaRPr lang="en-US" altLang="ko-KR" sz="3900" kern="0">
              <a:solidFill>
                <a:srgbClr val="505050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388896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350">
        <p:strips/>
      </p:transition>
    </mc:Choice>
    <mc:Fallback>
      <p:transition xmlns:mc="http://schemas.openxmlformats.org/markup-compatibility/2006" xmlns:hp="http://schemas.haansoft.com/office/presentation/8.0" spd="med" mc:Ignorable="hp" hp:hslDur="13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</p:bld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-2604109" y="-60123"/>
            <a:ext cx="14186506" cy="1477761"/>
          </a:xfrm>
        </p:spPr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_uKKoBrxKQ">
            <a:hlinkClick r:id="" action="ppaction://media"/>
          </p:cNvPr>
          <p:cNvPicPr>
            <a:picLocks noRot="1" noChangeAspect="1"/>
          </p:cNvPicPr>
          <p:nvPr>
            <a:videoFile r:link="rId3">
              <a:extLst>
                <a:ext uri="902D6385-CB7F-49a9-B0FC-64C1F869F237">
                  <hp:hncflashPr xmlns:hp="http://schemas.haansoft.com/office/presentation/8.0" scaleMode="0"/>
                </a:ext>
              </a:extLst>
            </a:videoFile>
          </p:nvPr>
        </p:nvPicPr>
        <p:blipFill rotWithShape="1">
          <a:blip r:embed="rId5"/>
          <a:stretch>
            <a:fillRect/>
          </a:stretch>
        </p:blipFill>
        <p:spPr>
          <a:xfrm>
            <a:off x="1523763" y="-354"/>
            <a:ext cx="9144473" cy="685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43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4a45ff"/>
      </a:hlink>
      <a:folHlink>
        <a:srgbClr val="be27bb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73</ep:Words>
  <ep:PresentationFormat>화면 슬라이드 쇼(4:3)</ep:PresentationFormat>
  <ep:Paragraphs>22</ep:Paragraphs>
  <ep:Slides>9</ep:Slides>
  <ep:Notes>0</ep:Notes>
  <ep:TotalTime>0</ep:TotalTime>
  <ep:HiddenSlides>0</ep:HiddenSlides>
  <ep:MMClips>3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ep:HeadingPairs>
  <ep:TitlesOfParts>
    <vt:vector size="10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2023-06-17T02:39:37.211</dcterms:created>
  <dc:creator>박은주</dc:creator>
  <cp:lastModifiedBy>박은주</cp:lastModifiedBy>
  <dcterms:modified xsi:type="dcterms:W3CDTF">2023-09-05T07:12:07.220</dcterms:modified>
  <cp:revision>46</cp:revision>
  <cp:version>12.0.0.893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